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9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9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7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3036A3-7C0D-7844-5E18-594C6641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r="-1" b="6244"/>
          <a:stretch>
            <a:fillRect/>
          </a:stretch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1F8F398-0666-5915-2D95-4D76F0843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pl-PL" sz="5400" dirty="0">
                <a:solidFill>
                  <a:srgbClr val="FFFFFF"/>
                </a:solidFill>
              </a:rPr>
              <a:t>PRAKTYKA ZAWODOWA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364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C0EB3EF-39A8-D8EA-ABE3-5C74E1B6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r>
              <a:rPr lang="pl-PL" dirty="0"/>
              <a:t>PRAKTYKA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AC45D4-4302-1484-30FB-95941C5B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3" y="2384474"/>
            <a:ext cx="5294487" cy="372861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1800" dirty="0"/>
              <a:t>28 kwietnia zacząłem praktykę w firmie DEX-BUD.</a:t>
            </a:r>
          </a:p>
          <a:p>
            <a:pPr>
              <a:buFontTx/>
              <a:buChar char="-"/>
            </a:pPr>
            <a:r>
              <a:rPr lang="pl-PL" sz="1800" dirty="0"/>
              <a:t>Moja praktyka trwała do 23 maja na terenie </a:t>
            </a:r>
            <a:r>
              <a:rPr lang="pl-PL" sz="1800" dirty="0" err="1"/>
              <a:t>kompleksow</a:t>
            </a:r>
            <a:r>
              <a:rPr lang="pl-PL" sz="1800" dirty="0"/>
              <a:t> budynków ( mieszkalnego, akademik, biurowy) w Krakowie na ul. Wita Stwosza oraz na terenie budynku centrum kultury muzycznej na ul. Przyzby. </a:t>
            </a:r>
          </a:p>
          <a:p>
            <a:pPr>
              <a:buFontTx/>
              <a:buChar char="-"/>
            </a:pPr>
            <a:r>
              <a:rPr lang="pl-PL" sz="1800" dirty="0"/>
              <a:t>Pracowałem od poniedziałku do piątku od godziny 7 do 14</a:t>
            </a:r>
          </a:p>
          <a:p>
            <a:pPr>
              <a:buFontTx/>
              <a:buChar char="-"/>
            </a:pPr>
            <a:endParaRPr lang="pl-PL" sz="1800" dirty="0"/>
          </a:p>
        </p:txBody>
      </p:sp>
      <p:pic>
        <p:nvPicPr>
          <p:cNvPr id="5" name="Obraz 4" descr="Obraz zawierający niebo, budynek, na wolnym powietrzu, rusztowani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116CEA5-5EBF-32FC-4E46-678228B03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 r="-1" b="1015"/>
          <a:stretch>
            <a:fillRect/>
          </a:stretch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114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E1B72-6D95-9C97-FF3D-1B4D5FB3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OBOWIAZKÓW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71D7C7-7880-4DD9-2044-486268BBD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46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Moim głównym obowiązkiem było zbrojenie elementów żelbetowych takich jak ściany nośne, zbrojenie siatką zbrojeniową i płyt zbrojonych prętami fi 12.</a:t>
            </a:r>
          </a:p>
          <a:p>
            <a:pPr marL="0" indent="0">
              <a:buNone/>
            </a:pPr>
            <a:r>
              <a:rPr lang="pl-PL" dirty="0"/>
              <a:t>Do dodatkowych obowiązków należało wykonywania okładziny akustycznej z drewna oraz wykonywanie tynku akustycznego ścian.</a:t>
            </a:r>
          </a:p>
        </p:txBody>
      </p:sp>
      <p:pic>
        <p:nvPicPr>
          <p:cNvPr id="1026" name="Picture 2" descr="DEX-BUD - prace budowlane i wykończeniowe">
            <a:extLst>
              <a:ext uri="{FF2B5EF4-FFF2-40B4-BE49-F238E27FC236}">
                <a16:creationId xmlns:a16="http://schemas.microsoft.com/office/drawing/2014/main" id="{13CECDDC-3C5C-3895-3F40-D59B7CC5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207" y="629129"/>
            <a:ext cx="2879219" cy="16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2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92022B3-3445-DFF0-F5A6-C79EEA69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pl-PL" dirty="0"/>
              <a:t>Zdobyta wiedza i doświadczenie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FACCF2-2BE1-AA6D-E883-09DB34DB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3" y="2384474"/>
            <a:ext cx="6508959" cy="3728613"/>
          </a:xfrm>
        </p:spPr>
        <p:txBody>
          <a:bodyPr>
            <a:normAutofit/>
          </a:bodyPr>
          <a:lstStyle/>
          <a:p>
            <a:r>
              <a:rPr lang="pl-PL" sz="1800"/>
              <a:t>Nauczyłem się szybkiego i ekonomicznego wiązania elementów prętowych drutem wiązałkowym tak aby wezęł był trwały i nie wymagał dużego nakładu drutu.</a:t>
            </a:r>
          </a:p>
          <a:p>
            <a:r>
              <a:rPr lang="pl-PL" sz="1800"/>
              <a:t>Dowiedziałem się jak przygotowywuje się transport prefabrykatów oraz jak zbroi się podstawę pod żurawia.</a:t>
            </a:r>
          </a:p>
          <a:p>
            <a:r>
              <a:rPr lang="pl-PL" sz="1800"/>
              <a:t>Nabyłem wiedzę na temat robót które są wykonywane na budowie oraz na temat papierologi jak jest potrzebna do wykonywania poszczególnych robót.</a:t>
            </a:r>
          </a:p>
        </p:txBody>
      </p:sp>
      <p:pic>
        <p:nvPicPr>
          <p:cNvPr id="5" name="Obraz 4" descr="Obraz zawierający niebo, chmura, na wolnym powietrzu, inżynier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A797676-BD10-5B51-E736-2C42C3DB7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"/>
          <a:stretch>
            <a:fillRect/>
          </a:stretch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443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001BE70-2D29-7336-321C-70EE314D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pl-PL" dirty="0"/>
              <a:t>CZY BYŁO WARTO?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72C25-99DE-47B2-E0E4-A92EBD9F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3" y="2384474"/>
            <a:ext cx="6767750" cy="3728613"/>
          </a:xfrm>
        </p:spPr>
        <p:txBody>
          <a:bodyPr>
            <a:normAutofit/>
          </a:bodyPr>
          <a:lstStyle/>
          <a:p>
            <a:r>
              <a:rPr lang="pl-PL" sz="1800" dirty="0"/>
              <a:t>Uważam że było warto:</a:t>
            </a:r>
          </a:p>
          <a:p>
            <a:r>
              <a:rPr lang="pl-PL" sz="1800" dirty="0"/>
              <a:t>Nauczyłem się wielu rzeczy które mają ogromny wkład na moje umiejętności w zawodzie.</a:t>
            </a:r>
          </a:p>
          <a:p>
            <a:r>
              <a:rPr lang="pl-PL" sz="1800" dirty="0"/>
              <a:t>Zobaczyłem wiele rozwiązań technicznych  które doszkoliły mnie w obecnym zawodzie. </a:t>
            </a:r>
          </a:p>
          <a:p>
            <a:r>
              <a:rPr lang="pl-PL" sz="1800" dirty="0"/>
              <a:t>Doświadczyłem realiów życia codziennego na budowie i obowiązujących tam zasad. </a:t>
            </a:r>
          </a:p>
          <a:p>
            <a:endParaRPr lang="pl-PL" sz="1800" dirty="0"/>
          </a:p>
        </p:txBody>
      </p:sp>
      <p:pic>
        <p:nvPicPr>
          <p:cNvPr id="6" name="Obraz 5" descr="Obraz zawierający budynek, w pomieszczeniu, sztuka, konstrukcj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FD9082F-4A4C-4CDA-2742-39122260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"/>
          <a:stretch>
            <a:fillRect/>
          </a:stretch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36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29403-9AC4-7CCD-681B-92DB6B6C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24" y="2067462"/>
            <a:ext cx="12356690" cy="2723076"/>
          </a:xfrm>
        </p:spPr>
        <p:txBody>
          <a:bodyPr>
            <a:normAutofit/>
          </a:bodyPr>
          <a:lstStyle/>
          <a:p>
            <a:r>
              <a:rPr lang="pl-PL" sz="7200" dirty="0"/>
              <a:t>DZIĘKUJĘ ZA UWAGĘ!!!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584332-2D08-84BA-A844-C5E83A490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5810864"/>
            <a:ext cx="10665542" cy="4840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AUTOR: MIKOŁAJ FRYTEK KL III A </a:t>
            </a:r>
          </a:p>
        </p:txBody>
      </p:sp>
    </p:spTree>
    <p:extLst>
      <p:ext uri="{BB962C8B-B14F-4D97-AF65-F5344CB8AC3E}">
        <p14:creationId xmlns:p14="http://schemas.microsoft.com/office/powerpoint/2010/main" val="378582409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7364F6CB086B43AC5A0621214339BB" ma:contentTypeVersion="15" ma:contentTypeDescription="Utwórz nowy dokument." ma:contentTypeScope="" ma:versionID="1719ccc4616881919184afed2fe8b8cb">
  <xsd:schema xmlns:xsd="http://www.w3.org/2001/XMLSchema" xmlns:xs="http://www.w3.org/2001/XMLSchema" xmlns:p="http://schemas.microsoft.com/office/2006/metadata/properties" xmlns:ns3="63cb7059-1130-4863-8c6f-fab4f0eaa06f" xmlns:ns4="295c5f43-c4f4-4836-a840-860a730cbe80" targetNamespace="http://schemas.microsoft.com/office/2006/metadata/properties" ma:root="true" ma:fieldsID="aed049fb38759d4ddb016d4cb7d846d7" ns3:_="" ns4:_="">
    <xsd:import namespace="63cb7059-1130-4863-8c6f-fab4f0eaa06f"/>
    <xsd:import namespace="295c5f43-c4f4-4836-a840-860a730cbe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b7059-1130-4863-8c6f-fab4f0eaa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c5f43-c4f4-4836-a840-860a730cbe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cb7059-1130-4863-8c6f-fab4f0eaa06f" xsi:nil="true"/>
  </documentManagement>
</p:properties>
</file>

<file path=customXml/itemProps1.xml><?xml version="1.0" encoding="utf-8"?>
<ds:datastoreItem xmlns:ds="http://schemas.openxmlformats.org/officeDocument/2006/customXml" ds:itemID="{DA6ADE3E-87A0-44B4-9C64-B614EF462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D9996-61CD-42EA-A670-69A8B22B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b7059-1130-4863-8c6f-fab4f0eaa06f"/>
    <ds:schemaRef ds:uri="295c5f43-c4f4-4836-a840-860a730cb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9EB31B-D076-4182-B973-3F554782FE01}">
  <ds:schemaRefs>
    <ds:schemaRef ds:uri="http://purl.org/dc/terms/"/>
    <ds:schemaRef ds:uri="http://purl.org/dc/elements/1.1/"/>
    <ds:schemaRef ds:uri="http://www.w3.org/XML/1998/namespace"/>
    <ds:schemaRef ds:uri="295c5f43-c4f4-4836-a840-860a730cbe8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cb7059-1130-4863-8c6f-fab4f0eaa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ExploreVTI</vt:lpstr>
      <vt:lpstr>PRAKTYKA ZAWODOWA</vt:lpstr>
      <vt:lpstr>PRAKTYKA </vt:lpstr>
      <vt:lpstr>ZAKRES OBOWIAZKÓW</vt:lpstr>
      <vt:lpstr>Zdobyta wiedza i doświadczenie </vt:lpstr>
      <vt:lpstr>CZY BYŁO WARTO?</vt:lpstr>
      <vt:lpstr>DZIĘKUJĘ ZA UWAGĘ!!!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Mikołaj Frytek-uczeń</dc:creator>
  <cp:lastModifiedBy>Mikołaj Frytek-uczeń</cp:lastModifiedBy>
  <cp:revision>2</cp:revision>
  <dcterms:created xsi:type="dcterms:W3CDTF">2025-06-03T14:07:04Z</dcterms:created>
  <dcterms:modified xsi:type="dcterms:W3CDTF">2025-06-05T08:12:02Z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0x0101007B7364F6CB086B43AC5A0621214339BB</vt:lpwstr>
  </property>
</Properties>
</file>